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5" r:id="rId8"/>
    <p:sldId id="264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152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C4BD6D-6413-4B42-8883-3FE82C92B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E574F7F-8A4F-4C5F-A1BB-DFA1B2DE6E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7236480-2CC9-417D-AD76-6CCFB8ABF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BAC422-AC8D-4209-9686-09D47F419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FBD951-002A-435A-B994-477649256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88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DE6A52-47CF-43C3-8969-08736C584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CB93DDC-BAF7-4AA0-B58C-0AE6EB53AB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385815-1154-4CB5-B36B-958A54BF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7B90FB5-31E0-428E-99A3-FB5B46C68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489E97D-183E-4629-A4B8-C156A84C7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371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D59C4E2-25E4-4EB4-93FA-062E6FB7B0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7B79FC7-E0BE-42E3-9BA5-19468C71C1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72615A-56E7-44CF-A036-667F948A0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840786-01CC-4915-8AF0-E2695B8C6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B345E7-D13A-4E09-BD5E-2D1E39961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2752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4A41C9-31ED-447A-A1EB-08CAB1CAB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C92CA1F-2B65-4C2F-8246-22FC00185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56DFE7-FBEE-4684-8AAD-5627BB308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E36FD6-E3A3-4814-8B78-B719BB29D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292394-168C-4A91-8795-625EE540E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3451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20AD5-F9F0-4D3A-B58C-2BE0D22E7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6E6DA3-CDC3-4C16-8C0E-E3CB628C6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FB55F88-789A-41FC-A181-DC8CFE918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9AFB5A-41EB-4601-A7CB-E9F151337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268F3C-8BC0-4DD8-A428-1EF6CD098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0769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29B060-8496-49D7-A86D-B78E94C23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D161AE-6F24-4756-B028-EAAC388FF2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231FBAF-04E2-4B50-B5DE-C7498D6BC8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27CA7B1-87EC-4A26-8714-F2E89D01C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13674F8-493E-4F10-93CD-63E1CC011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AB1C954-E6F9-4C3E-A3C4-011736A25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394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DAF398-5A7B-44DB-A42B-974529ECB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67D8A5-2873-41DF-8006-D59F7563E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89A414E-0F39-45F4-A3CA-3D394340C4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85B5E29-5421-42E6-95A6-F17172DB12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E1EC890-A5E3-470C-BA42-F2328BA3F4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C41D859-888D-4FFE-A4C9-69F88A18B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1B5CD7B-92A9-4A73-BFFC-72FBF60CD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18F6501-F16A-4A95-85F8-B31F37237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4972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60503F-08CE-4F03-B5D5-382C75DCB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8A5FA0E-78D1-4909-A9B1-F74675C92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B8B1989-3BF7-460A-9876-A636D5D03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432B52-87B6-4C50-81AE-ADD815DD1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4781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4F98D16-D1B3-4928-9A11-2E9AA210B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E95F8D0-60AC-4876-8F94-BEDBAC75A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4B49DB5-3CD3-43AE-A8CF-BE3AACAF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1311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4CCD0-6D2D-4147-8270-59127F1E0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AEB35B-033B-4C64-8DEB-AD0650C26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5FC303-2B0C-4D05-8BBD-1A95E7159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770DC26-B263-45EC-AA0C-A15C587C7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90EC970-735B-4782-BFEB-E33093D37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1087098-C30B-4294-8D7F-D74B57F2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5826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1D35DD-F6BC-40C2-9F9A-C8B17DB65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63D49A9-C300-4005-8D45-E6C4D6CBA0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DECD305-1263-4F22-93F0-0892F9F41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D42A179-D636-40B2-8A21-633185B22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8DF5D8-13A5-4914-8788-56E1579DF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681005C-B033-4547-BD11-78468C89B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5558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331456C-8C0A-4671-84A7-612892C07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962656-508C-4A28-8212-1DAF440B2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8BFE70-CB72-4340-AF54-10892DDC26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35555-E81F-4A0F-B22B-F5B50EF6B409}" type="datetimeFigureOut">
              <a:rPr lang="pt-BR" smtClean="0"/>
              <a:t>08/12/2023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DCA7609-5903-45DC-BD6A-E70FF1C9A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02C9C0-063F-484B-B764-79E92C5F8D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9D9F4-58E2-4915-94C8-EB4F7D4CFB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8254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4345ADCD-1827-4098-8ACF-A4966DABF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2896" y="28204"/>
            <a:ext cx="3475881" cy="68580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A14C852-AFEF-4428-9D35-D3D7BE811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92" y="28204"/>
            <a:ext cx="3475881" cy="6858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8ED1924-737E-48C1-98F2-230E5C973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798" y="28204"/>
            <a:ext cx="3475881" cy="6858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49F14E1-A1D7-4935-9619-3849897A2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6119" y="-1"/>
            <a:ext cx="347588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74219AE-4B83-42FE-BE69-F524FD446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458" y="1234907"/>
            <a:ext cx="9144000" cy="23876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E235D7-B782-4506-A49F-93F94349A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1458" y="3714582"/>
            <a:ext cx="9144000" cy="1655762"/>
          </a:xfrm>
        </p:spPr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37BE0F9-226D-4C26-BDEE-6424BB4A5082}"/>
              </a:ext>
            </a:extLst>
          </p:cNvPr>
          <p:cNvSpPr/>
          <p:nvPr/>
        </p:nvSpPr>
        <p:spPr>
          <a:xfrm>
            <a:off x="1181685" y="582035"/>
            <a:ext cx="9889588" cy="5444197"/>
          </a:xfrm>
          <a:prstGeom prst="rect">
            <a:avLst/>
          </a:prstGeom>
          <a:solidFill>
            <a:schemeClr val="bg1"/>
          </a:solidFill>
          <a:ln w="1016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4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latin typeface="Verdana" panose="020B0604030504040204" pitchFamily="34" charset="0"/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E96B2F34-BF4D-499C-94BA-AD512DB06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304" y="1611595"/>
            <a:ext cx="2820308" cy="2820308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E98A31C7-5D98-48AD-8E19-6150356B56F7}"/>
              </a:ext>
            </a:extLst>
          </p:cNvPr>
          <p:cNvSpPr txBox="1"/>
          <p:nvPr/>
        </p:nvSpPr>
        <p:spPr>
          <a:xfrm>
            <a:off x="3770681" y="4581528"/>
            <a:ext cx="47115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Verdana" panose="020B0604030504040204" pitchFamily="34" charset="0"/>
              </a:rPr>
              <a:t>BASKET</a:t>
            </a:r>
            <a:endParaRPr lang="pt-BR" sz="7200" dirty="0"/>
          </a:p>
        </p:txBody>
      </p:sp>
    </p:spTree>
    <p:extLst>
      <p:ext uri="{BB962C8B-B14F-4D97-AF65-F5344CB8AC3E}">
        <p14:creationId xmlns:p14="http://schemas.microsoft.com/office/powerpoint/2010/main" val="3154656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4345ADCD-1827-4098-8ACF-A4966DABF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2896" y="28204"/>
            <a:ext cx="3475881" cy="68580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A14C852-AFEF-4428-9D35-D3D7BE811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92" y="28204"/>
            <a:ext cx="3475881" cy="6858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8ED1924-737E-48C1-98F2-230E5C973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798" y="28204"/>
            <a:ext cx="3475881" cy="6858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49F14E1-A1D7-4935-9619-3849897A2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290" y="110835"/>
            <a:ext cx="347588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74219AE-4B83-42FE-BE69-F524FD446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458" y="1234907"/>
            <a:ext cx="9144000" cy="23876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E235D7-B782-4506-A49F-93F94349A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1458" y="3714582"/>
            <a:ext cx="9144000" cy="1655762"/>
          </a:xfrm>
        </p:spPr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37BE0F9-226D-4C26-BDEE-6424BB4A5082}"/>
              </a:ext>
            </a:extLst>
          </p:cNvPr>
          <p:cNvSpPr/>
          <p:nvPr/>
        </p:nvSpPr>
        <p:spPr>
          <a:xfrm>
            <a:off x="1181685" y="618980"/>
            <a:ext cx="9889588" cy="5444197"/>
          </a:xfrm>
          <a:prstGeom prst="rect">
            <a:avLst/>
          </a:prstGeom>
          <a:solidFill>
            <a:schemeClr val="bg1"/>
          </a:solidFill>
          <a:ln w="1016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13810F2-2653-4435-9F0C-C626C159451A}"/>
              </a:ext>
            </a:extLst>
          </p:cNvPr>
          <p:cNvSpPr/>
          <p:nvPr/>
        </p:nvSpPr>
        <p:spPr>
          <a:xfrm>
            <a:off x="1592139" y="1029688"/>
            <a:ext cx="374243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 Aplicativo</a:t>
            </a:r>
            <a:endParaRPr lang="pt-BR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85474F0-0C9C-4DD7-B0AB-FA74CB15E121}"/>
              </a:ext>
            </a:extLst>
          </p:cNvPr>
          <p:cNvSpPr txBox="1"/>
          <p:nvPr/>
        </p:nvSpPr>
        <p:spPr>
          <a:xfrm>
            <a:off x="1636542" y="2141726"/>
            <a:ext cx="33910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O </a:t>
            </a:r>
            <a:r>
              <a:rPr lang="pt-BR" dirty="0" err="1">
                <a:solidFill>
                  <a:schemeClr val="tx1"/>
                </a:solidFill>
              </a:rPr>
              <a:t>Basket</a:t>
            </a:r>
            <a:r>
              <a:rPr lang="pt-BR" dirty="0">
                <a:solidFill>
                  <a:schemeClr val="tx1"/>
                </a:solidFill>
              </a:rPr>
              <a:t> é um aplicativo projetado para simplificar a gestão de compras e a organização de estoques de produtos de mercado. Tem como principais finalidades:</a:t>
            </a:r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CADASTRO DE PRODUTOS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EDIÇÃO DE PRODUTOS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EXCLUSÃO DE PRODUTOS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CADASTRO DE USUÁRIOS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4AF4A96-F47F-45F9-8F2C-8E73B8EAC9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6378" y="1145057"/>
            <a:ext cx="2136820" cy="456788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E8F59E0D-1725-4F28-9E35-B8659EE599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613" y="1145059"/>
            <a:ext cx="2120412" cy="456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84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4345ADCD-1827-4098-8ACF-A4966DABF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2896" y="28204"/>
            <a:ext cx="3475881" cy="68580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A14C852-AFEF-4428-9D35-D3D7BE811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92" y="28204"/>
            <a:ext cx="3475881" cy="6858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8ED1924-737E-48C1-98F2-230E5C973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798" y="28204"/>
            <a:ext cx="3475881" cy="6858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49F14E1-A1D7-4935-9619-3849897A2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290" y="110835"/>
            <a:ext cx="347588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74219AE-4B83-42FE-BE69-F524FD446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458" y="1234907"/>
            <a:ext cx="9144000" cy="23876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E235D7-B782-4506-A49F-93F94349A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1458" y="3714582"/>
            <a:ext cx="9144000" cy="1655762"/>
          </a:xfrm>
        </p:spPr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37BE0F9-226D-4C26-BDEE-6424BB4A5082}"/>
              </a:ext>
            </a:extLst>
          </p:cNvPr>
          <p:cNvSpPr/>
          <p:nvPr/>
        </p:nvSpPr>
        <p:spPr>
          <a:xfrm>
            <a:off x="1181685" y="618980"/>
            <a:ext cx="9889588" cy="5444197"/>
          </a:xfrm>
          <a:prstGeom prst="rect">
            <a:avLst/>
          </a:prstGeom>
          <a:solidFill>
            <a:schemeClr val="bg1"/>
          </a:solidFill>
          <a:ln w="1016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13810F2-2653-4435-9F0C-C626C159451A}"/>
              </a:ext>
            </a:extLst>
          </p:cNvPr>
          <p:cNvSpPr/>
          <p:nvPr/>
        </p:nvSpPr>
        <p:spPr>
          <a:xfrm>
            <a:off x="1592139" y="1029688"/>
            <a:ext cx="374243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Motivação</a:t>
            </a:r>
            <a:endParaRPr lang="pt-BR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85474F0-0C9C-4DD7-B0AB-FA74CB15E121}"/>
              </a:ext>
            </a:extLst>
          </p:cNvPr>
          <p:cNvSpPr txBox="1"/>
          <p:nvPr/>
        </p:nvSpPr>
        <p:spPr>
          <a:xfrm>
            <a:off x="5462518" y="2283421"/>
            <a:ext cx="33910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A escolha do </a:t>
            </a:r>
            <a:r>
              <a:rPr lang="pt-BR" dirty="0" err="1">
                <a:solidFill>
                  <a:schemeClr val="tx1"/>
                </a:solidFill>
              </a:rPr>
              <a:t>Basket</a:t>
            </a:r>
            <a:r>
              <a:rPr lang="pt-BR" dirty="0">
                <a:solidFill>
                  <a:schemeClr val="tx1"/>
                </a:solidFill>
              </a:rPr>
              <a:t> e suas funcionalidades foi realizada para testar e aplicar um sistema CRUD no ambiente Android.</a:t>
            </a:r>
          </a:p>
          <a:p>
            <a:endParaRPr lang="pt-BR" dirty="0"/>
          </a:p>
          <a:p>
            <a:r>
              <a:rPr lang="pt-BR" dirty="0">
                <a:solidFill>
                  <a:schemeClr val="tx1"/>
                </a:solidFill>
              </a:rPr>
              <a:t>A ideia era se valer de um app de adição de produtos a um carrinho para possibilitar a realização de todos os testes em um sistema com certa utilidade.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70568E8B-E634-4C70-88EB-B7F34EFD50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142" y="1888575"/>
            <a:ext cx="3481769" cy="348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252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4345ADCD-1827-4098-8ACF-A4966DABF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2896" y="28204"/>
            <a:ext cx="3475881" cy="68580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A14C852-AFEF-4428-9D35-D3D7BE811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92" y="28204"/>
            <a:ext cx="3475881" cy="6858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8ED1924-737E-48C1-98F2-230E5C973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798" y="28204"/>
            <a:ext cx="3475881" cy="6858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49F14E1-A1D7-4935-9619-3849897A2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290" y="110835"/>
            <a:ext cx="347588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74219AE-4B83-42FE-BE69-F524FD446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458" y="1234907"/>
            <a:ext cx="9144000" cy="23876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E235D7-B782-4506-A49F-93F94349A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1458" y="3714582"/>
            <a:ext cx="9144000" cy="1655762"/>
          </a:xfrm>
        </p:spPr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37BE0F9-226D-4C26-BDEE-6424BB4A5082}"/>
              </a:ext>
            </a:extLst>
          </p:cNvPr>
          <p:cNvSpPr/>
          <p:nvPr/>
        </p:nvSpPr>
        <p:spPr>
          <a:xfrm>
            <a:off x="1181685" y="618980"/>
            <a:ext cx="9889588" cy="5444197"/>
          </a:xfrm>
          <a:prstGeom prst="rect">
            <a:avLst/>
          </a:prstGeom>
          <a:solidFill>
            <a:schemeClr val="bg1"/>
          </a:solidFill>
          <a:ln w="1016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13810F2-2653-4435-9F0C-C626C159451A}"/>
              </a:ext>
            </a:extLst>
          </p:cNvPr>
          <p:cNvSpPr/>
          <p:nvPr/>
        </p:nvSpPr>
        <p:spPr>
          <a:xfrm>
            <a:off x="1592139" y="1029688"/>
            <a:ext cx="420829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Desenvolvimento</a:t>
            </a:r>
            <a:endParaRPr lang="pt-BR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85474F0-0C9C-4DD7-B0AB-FA74CB15E121}"/>
              </a:ext>
            </a:extLst>
          </p:cNvPr>
          <p:cNvSpPr txBox="1"/>
          <p:nvPr/>
        </p:nvSpPr>
        <p:spPr>
          <a:xfrm>
            <a:off x="1592138" y="2108674"/>
            <a:ext cx="3885025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</a:rPr>
              <a:t>Aplicativo Android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Linguagem </a:t>
            </a:r>
            <a:r>
              <a:rPr lang="pt-BR" dirty="0" err="1"/>
              <a:t>Kotlin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Room</a:t>
            </a:r>
            <a:r>
              <a:rPr lang="pt-BR" dirty="0"/>
              <a:t> – Banco de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r>
              <a:rPr lang="pt-BR" sz="3200" dirty="0"/>
              <a:t>Testes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Plano e Roteiro de Testes (</a:t>
            </a:r>
            <a:r>
              <a:rPr lang="pt-BR" dirty="0" err="1"/>
              <a:t>Gherkin</a:t>
            </a:r>
            <a:r>
              <a:rPr lang="pt-B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Testes com </a:t>
            </a:r>
            <a:r>
              <a:rPr lang="pt-BR" dirty="0" err="1"/>
              <a:t>Junit</a:t>
            </a:r>
            <a:r>
              <a:rPr lang="pt-BR" dirty="0"/>
              <a:t> – </a:t>
            </a:r>
            <a:r>
              <a:rPr lang="pt-BR" dirty="0" err="1"/>
              <a:t>Coverage</a:t>
            </a:r>
            <a:r>
              <a:rPr lang="pt-BR" dirty="0"/>
              <a:t> e </a:t>
            </a:r>
            <a:r>
              <a:rPr lang="pt-BR" dirty="0" err="1"/>
              <a:t>Metrics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Implementação do Projeto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endParaRPr lang="pt-BR" dirty="0"/>
          </a:p>
          <a:p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33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4345ADCD-1827-4098-8ACF-A4966DABF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2896" y="28204"/>
            <a:ext cx="3475881" cy="68580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A14C852-AFEF-4428-9D35-D3D7BE811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92" y="28204"/>
            <a:ext cx="3475881" cy="6858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8ED1924-737E-48C1-98F2-230E5C973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798" y="28204"/>
            <a:ext cx="3475881" cy="6858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49F14E1-A1D7-4935-9619-3849897A2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290" y="110835"/>
            <a:ext cx="347588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74219AE-4B83-42FE-BE69-F524FD446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458" y="1234907"/>
            <a:ext cx="9144000" cy="23876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E235D7-B782-4506-A49F-93F94349A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1458" y="3714582"/>
            <a:ext cx="9144000" cy="1655762"/>
          </a:xfrm>
        </p:spPr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37BE0F9-226D-4C26-BDEE-6424BB4A5082}"/>
              </a:ext>
            </a:extLst>
          </p:cNvPr>
          <p:cNvSpPr/>
          <p:nvPr/>
        </p:nvSpPr>
        <p:spPr>
          <a:xfrm>
            <a:off x="1181685" y="618980"/>
            <a:ext cx="9889588" cy="5444197"/>
          </a:xfrm>
          <a:prstGeom prst="rect">
            <a:avLst/>
          </a:prstGeom>
          <a:solidFill>
            <a:schemeClr val="bg1"/>
          </a:solidFill>
          <a:ln w="1016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13810F2-2653-4435-9F0C-C626C159451A}"/>
              </a:ext>
            </a:extLst>
          </p:cNvPr>
          <p:cNvSpPr/>
          <p:nvPr/>
        </p:nvSpPr>
        <p:spPr>
          <a:xfrm>
            <a:off x="1592139" y="1029688"/>
            <a:ext cx="8963319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Resultados - </a:t>
            </a:r>
            <a:r>
              <a:rPr lang="pt-BR" sz="4400" dirty="0"/>
              <a:t>Plano e Roteiro de Testes (</a:t>
            </a:r>
            <a:r>
              <a:rPr lang="pt-BR" sz="4400" dirty="0" err="1"/>
              <a:t>Gherkin</a:t>
            </a:r>
            <a:r>
              <a:rPr lang="pt-BR" sz="4400" dirty="0"/>
              <a:t>)</a:t>
            </a:r>
          </a:p>
          <a:p>
            <a:endParaRPr lang="pt-BR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85474F0-0C9C-4DD7-B0AB-FA74CB15E121}"/>
              </a:ext>
            </a:extLst>
          </p:cNvPr>
          <p:cNvSpPr txBox="1"/>
          <p:nvPr/>
        </p:nvSpPr>
        <p:spPr>
          <a:xfrm>
            <a:off x="1502718" y="2690341"/>
            <a:ext cx="38850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 objetivo dos testes iniciais foi verificar se as funcionalidades de adição, edição e exclusão de produtos foram implementadas corretamente.</a:t>
            </a:r>
          </a:p>
          <a:p>
            <a:endParaRPr lang="pt-BR" dirty="0"/>
          </a:p>
          <a:p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B0DEEF9-5E1F-4C4A-AE9A-65862B996B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197" y="2091517"/>
            <a:ext cx="4101910" cy="182785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700344A-7B41-4825-96B4-FC12A1E27C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291" y="4043848"/>
            <a:ext cx="6373090" cy="1835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91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4345ADCD-1827-4098-8ACF-A4966DABF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2896" y="28204"/>
            <a:ext cx="3475881" cy="68580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A14C852-AFEF-4428-9D35-D3D7BE811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92" y="28204"/>
            <a:ext cx="3475881" cy="6858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8ED1924-737E-48C1-98F2-230E5C973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798" y="28204"/>
            <a:ext cx="3475881" cy="6858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49F14E1-A1D7-4935-9619-3849897A2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290" y="110835"/>
            <a:ext cx="347588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74219AE-4B83-42FE-BE69-F524FD446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458" y="1234907"/>
            <a:ext cx="9144000" cy="23876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E235D7-B782-4506-A49F-93F94349A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1458" y="3714582"/>
            <a:ext cx="9144000" cy="1655762"/>
          </a:xfrm>
        </p:spPr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37BE0F9-226D-4C26-BDEE-6424BB4A5082}"/>
              </a:ext>
            </a:extLst>
          </p:cNvPr>
          <p:cNvSpPr/>
          <p:nvPr/>
        </p:nvSpPr>
        <p:spPr>
          <a:xfrm>
            <a:off x="1181685" y="618980"/>
            <a:ext cx="9889588" cy="5444197"/>
          </a:xfrm>
          <a:prstGeom prst="rect">
            <a:avLst/>
          </a:prstGeom>
          <a:solidFill>
            <a:schemeClr val="bg1"/>
          </a:solidFill>
          <a:ln w="1016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13810F2-2653-4435-9F0C-C626C159451A}"/>
              </a:ext>
            </a:extLst>
          </p:cNvPr>
          <p:cNvSpPr/>
          <p:nvPr/>
        </p:nvSpPr>
        <p:spPr>
          <a:xfrm>
            <a:off x="1592139" y="1029688"/>
            <a:ext cx="8963319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Resultados - </a:t>
            </a:r>
            <a:r>
              <a:rPr lang="pt-BR" sz="4400" dirty="0"/>
              <a:t>Testes com </a:t>
            </a:r>
            <a:r>
              <a:rPr lang="pt-BR" sz="4400" dirty="0" err="1"/>
              <a:t>Junit</a:t>
            </a:r>
            <a:r>
              <a:rPr lang="pt-BR" sz="4400" dirty="0"/>
              <a:t> – </a:t>
            </a:r>
            <a:r>
              <a:rPr lang="pt-BR" sz="4400" dirty="0" err="1"/>
              <a:t>Coverage</a:t>
            </a:r>
            <a:r>
              <a:rPr lang="pt-BR" sz="4400" dirty="0"/>
              <a:t> e </a:t>
            </a:r>
            <a:r>
              <a:rPr lang="pt-BR" sz="4400" dirty="0" err="1"/>
              <a:t>Metrics</a:t>
            </a:r>
            <a:endParaRPr lang="pt-BR" sz="4400" dirty="0"/>
          </a:p>
          <a:p>
            <a:endParaRPr lang="pt-BR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85474F0-0C9C-4DD7-B0AB-FA74CB15E121}"/>
              </a:ext>
            </a:extLst>
          </p:cNvPr>
          <p:cNvSpPr txBox="1"/>
          <p:nvPr/>
        </p:nvSpPr>
        <p:spPr>
          <a:xfrm>
            <a:off x="1512462" y="2496565"/>
            <a:ext cx="38850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Na próxima etapa do projeto, o objetivo era se valer do </a:t>
            </a:r>
            <a:r>
              <a:rPr lang="pt-BR" dirty="0" err="1"/>
              <a:t>JUnit</a:t>
            </a:r>
            <a:r>
              <a:rPr lang="pt-BR" dirty="0"/>
              <a:t> para realizar testes unitários em algumas das funcionalidades chave do aplicativo </a:t>
            </a:r>
            <a:r>
              <a:rPr lang="pt-BR" dirty="0" err="1"/>
              <a:t>Basket</a:t>
            </a:r>
            <a:r>
              <a:rPr lang="pt-BR" dirty="0"/>
              <a:t>. Para tanto, foram realizados 21 testes unitários.</a:t>
            </a:r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6EF4C3E-CD71-4D54-947E-E9A4F6C3C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139" y="4184509"/>
            <a:ext cx="6086764" cy="173092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BC31BE00-1477-4F0F-89B6-4DA587B288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057" y="2045027"/>
            <a:ext cx="3825794" cy="222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856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4345ADCD-1827-4098-8ACF-A4966DABFA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2896" y="28204"/>
            <a:ext cx="3475881" cy="68580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A14C852-AFEF-4428-9D35-D3D7BE8114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92" y="28204"/>
            <a:ext cx="3475881" cy="6858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8ED1924-737E-48C1-98F2-230E5C973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798" y="28204"/>
            <a:ext cx="3475881" cy="6858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49F14E1-A1D7-4935-9619-3849897A2F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290" y="110835"/>
            <a:ext cx="347588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74219AE-4B83-42FE-BE69-F524FD446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458" y="1234907"/>
            <a:ext cx="9144000" cy="23876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E235D7-B782-4506-A49F-93F94349A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1458" y="3714582"/>
            <a:ext cx="9144000" cy="1655762"/>
          </a:xfrm>
        </p:spPr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37BE0F9-226D-4C26-BDEE-6424BB4A5082}"/>
              </a:ext>
            </a:extLst>
          </p:cNvPr>
          <p:cNvSpPr/>
          <p:nvPr/>
        </p:nvSpPr>
        <p:spPr>
          <a:xfrm>
            <a:off x="1181685" y="618980"/>
            <a:ext cx="9889588" cy="5444197"/>
          </a:xfrm>
          <a:prstGeom prst="rect">
            <a:avLst/>
          </a:prstGeom>
          <a:solidFill>
            <a:schemeClr val="bg1"/>
          </a:solidFill>
          <a:ln w="1016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13810F2-2653-4435-9F0C-C626C159451A}"/>
              </a:ext>
            </a:extLst>
          </p:cNvPr>
          <p:cNvSpPr/>
          <p:nvPr/>
        </p:nvSpPr>
        <p:spPr>
          <a:xfrm>
            <a:off x="1592139" y="1029688"/>
            <a:ext cx="8963319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Resultados – </a:t>
            </a:r>
          </a:p>
          <a:p>
            <a:r>
              <a:rPr lang="pt-BR" sz="4400" dirty="0"/>
              <a:t>Implementação </a:t>
            </a:r>
          </a:p>
          <a:p>
            <a:r>
              <a:rPr lang="pt-BR" sz="4400" dirty="0"/>
              <a:t>do Projeto</a:t>
            </a:r>
          </a:p>
          <a:p>
            <a:endParaRPr lang="pt-BR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basket-showcase-git">
            <a:hlinkClick r:id="" action="ppaction://media"/>
            <a:extLst>
              <a:ext uri="{FF2B5EF4-FFF2-40B4-BE49-F238E27FC236}">
                <a16:creationId xmlns:a16="http://schemas.microsoft.com/office/drawing/2014/main" id="{F7306696-6ED3-482C-B49F-77C3A552C3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96086" y="951095"/>
            <a:ext cx="2688730" cy="477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78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4345ADCD-1827-4098-8ACF-A4966DABFA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2896" y="28204"/>
            <a:ext cx="3475881" cy="685800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A14C852-AFEF-4428-9D35-D3D7BE811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92" y="28204"/>
            <a:ext cx="3475881" cy="685800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88ED1924-737E-48C1-98F2-230E5C973D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798" y="28204"/>
            <a:ext cx="3475881" cy="685800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B49F14E1-A1D7-4935-9619-3849897A2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7290" y="110835"/>
            <a:ext cx="347588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74219AE-4B83-42FE-BE69-F524FD4466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458" y="1234907"/>
            <a:ext cx="9144000" cy="238760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E235D7-B782-4506-A49F-93F94349A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1458" y="3714582"/>
            <a:ext cx="9144000" cy="1655762"/>
          </a:xfrm>
        </p:spPr>
        <p:txBody>
          <a:bodyPr/>
          <a:lstStyle/>
          <a:p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37BE0F9-226D-4C26-BDEE-6424BB4A5082}"/>
              </a:ext>
            </a:extLst>
          </p:cNvPr>
          <p:cNvSpPr/>
          <p:nvPr/>
        </p:nvSpPr>
        <p:spPr>
          <a:xfrm>
            <a:off x="1181685" y="618980"/>
            <a:ext cx="9889588" cy="5444197"/>
          </a:xfrm>
          <a:prstGeom prst="rect">
            <a:avLst/>
          </a:prstGeom>
          <a:solidFill>
            <a:schemeClr val="bg1"/>
          </a:solidFill>
          <a:ln w="1016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13810F2-2653-4435-9F0C-C626C159451A}"/>
              </a:ext>
            </a:extLst>
          </p:cNvPr>
          <p:cNvSpPr/>
          <p:nvPr/>
        </p:nvSpPr>
        <p:spPr>
          <a:xfrm>
            <a:off x="1592139" y="1029688"/>
            <a:ext cx="8963319" cy="280076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Resultados – </a:t>
            </a:r>
          </a:p>
          <a:p>
            <a:r>
              <a:rPr lang="pt-BR" sz="4400" dirty="0"/>
              <a:t>Implementação </a:t>
            </a:r>
          </a:p>
          <a:p>
            <a:r>
              <a:rPr lang="pt-BR" sz="4400" dirty="0"/>
              <a:t>do Projeto</a:t>
            </a:r>
          </a:p>
          <a:p>
            <a:endParaRPr lang="pt-BR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4B383F7-7D88-482B-9777-F8E0A57E24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3241" y="994964"/>
            <a:ext cx="4323580" cy="483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116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60</TotalTime>
  <Words>215</Words>
  <Application>Microsoft Office PowerPoint</Application>
  <PresentationFormat>Widescreen</PresentationFormat>
  <Paragraphs>40</Paragraphs>
  <Slides>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Verdana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Edu</dc:creator>
  <cp:lastModifiedBy>Edu</cp:lastModifiedBy>
  <cp:revision>6</cp:revision>
  <dcterms:created xsi:type="dcterms:W3CDTF">2023-12-08T21:18:19Z</dcterms:created>
  <dcterms:modified xsi:type="dcterms:W3CDTF">2023-12-08T22:19:14Z</dcterms:modified>
</cp:coreProperties>
</file>

<file path=docProps/thumbnail.jpeg>
</file>